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Lato Black" panose="020F0502020204030203" pitchFamily="34" charset="0"/>
      <p:bold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C8E4C2-BE11-456E-90C6-571930DFA57B}">
  <a:tblStyle styleId="{80C8E4C2-BE11-456E-90C6-571930DFA5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69f1cf1d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69f1cf1da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5691254c7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5691254c7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5691254c7c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5691254c7c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6c01751d8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56c01751d8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691254c7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691254c7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69f1cf1da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69f1cf1da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69f1cf1da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69f1cf1da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69f1cf1d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69f1cf1d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69f1cf1da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69f1cf1da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69f1cf1d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69f1cf1da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569f1cf1d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569f1cf1da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69f1cf1d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569f1cf1da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569f1cf1d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569f1cf1d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69f1cf1d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69f1cf1da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69f1cf1da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69f1cf1da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691254c7c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5691254c7c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6f73a04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6f73a04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6f73a04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c6f73a04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73a04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73a04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5691254c7c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5691254c7c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6c01751d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56c01751d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6c01751d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6c01751d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69f1cf1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69f1cf1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691254c7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691254c7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w3schools.com/kotlin/kotlin_operators.php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kotlinlang.org/docs/basic-types.html" TargetMode="External"/><Relationship Id="rId5" Type="http://schemas.openxmlformats.org/officeDocument/2006/relationships/hyperlink" Target="https://www.freecodecamp.org/news/kotlin-vs-java-whats-the-difference/#:~:text=Kotlin%20and%20Java-,Syntax,to%20perform%20the%20same%20operations.&amp;text=As%20you%20can%20see%2C%20the,readable%20than%20the%20Java%20version" TargetMode="External"/><Relationship Id="rId4" Type="http://schemas.openxmlformats.org/officeDocument/2006/relationships/hyperlink" Target="https://developer.android.com/guide?hl=i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nstagram.com/reel/CtoupCfADAv/?igshid=Y2IzZGU1MTFhOQ%3D%3D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ikrimaamanda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737" y="486663"/>
            <a:ext cx="6210524" cy="428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11700" y="1550775"/>
            <a:ext cx="8520600" cy="13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6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Metode HTTP</a:t>
            </a:r>
            <a:endParaRPr sz="6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8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untuk mengambil dari dan mengirim data ke server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 Black"/>
                <a:ea typeface="Lato Black"/>
                <a:cs typeface="Lato Black"/>
                <a:sym typeface="Lato Black"/>
              </a:rPr>
              <a:t>HTTP Request Methods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33" name="Google Shape;13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d" sz="1400">
                <a:latin typeface="Lato"/>
                <a:ea typeface="Lato"/>
                <a:cs typeface="Lato"/>
                <a:sym typeface="Lato"/>
              </a:rPr>
              <a:t>GET		=&gt; hanya untuk mengambil data dari server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d" sz="1400">
                <a:latin typeface="Lato"/>
                <a:ea typeface="Lato"/>
                <a:cs typeface="Lato"/>
                <a:sym typeface="Lato"/>
              </a:rPr>
              <a:t>POST		 =&gt; mengirimkan data baru ke sumber (server) tertentu yang umumnya dapat </a:t>
            </a:r>
            <a:br>
              <a:rPr lang="id" sz="1400">
                <a:latin typeface="Lato"/>
                <a:ea typeface="Lato"/>
                <a:cs typeface="Lato"/>
                <a:sym typeface="Lato"/>
              </a:rPr>
            </a:br>
            <a:r>
              <a:rPr lang="id" sz="1400">
                <a:latin typeface="Lato"/>
                <a:ea typeface="Lato"/>
                <a:cs typeface="Lato"/>
                <a:sym typeface="Lato"/>
              </a:rPr>
              <a:t>		        menyebabkan perubahan di state server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d" sz="1400">
                <a:latin typeface="Lato"/>
                <a:ea typeface="Lato"/>
                <a:cs typeface="Lato"/>
                <a:sym typeface="Lato"/>
              </a:rPr>
              <a:t>PATCH	 =&gt; menerapkan perubahan sebagian data yang ada di server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d" sz="1400">
                <a:latin typeface="Lato"/>
                <a:ea typeface="Lato"/>
                <a:cs typeface="Lato"/>
                <a:sym typeface="Lato"/>
              </a:rPr>
              <a:t>PUT		 =&gt; memperbarui (update) data di server saat ini dengan data yang dikirimkan saat ini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d" sz="1400">
                <a:latin typeface="Lato"/>
                <a:ea typeface="Lato"/>
                <a:cs typeface="Lato"/>
                <a:sym typeface="Lato"/>
              </a:rPr>
              <a:t>DELETE 	=&gt; menghapus data tertentu dari sebuah sumber (server)</a:t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311700" y="1550775"/>
            <a:ext cx="8520600" cy="16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Dasar-dasar</a:t>
            </a:r>
            <a:endParaRPr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6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Pemrograman</a:t>
            </a:r>
            <a:endParaRPr sz="18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 Black"/>
                <a:ea typeface="Lato Black"/>
                <a:cs typeface="Lato Black"/>
                <a:sym typeface="Lato Black"/>
              </a:rPr>
              <a:t>Kotlin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Penulisan code yang lebih sederhana dan lebih jelas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Terdapat null safety yang mencegah terjadinya error NPE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Kompatibilitas dengan Java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Didukung secara resmi oleh Google untuk digunakan membuat aplikasi android di Android Studio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 Black"/>
                <a:ea typeface="Lato Black"/>
                <a:cs typeface="Lato Black"/>
                <a:sym typeface="Lato Black"/>
              </a:rPr>
              <a:t>Mutable vs Immutable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25539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id" b="1">
                <a:latin typeface="Lato"/>
                <a:ea typeface="Lato"/>
                <a:cs typeface="Lato"/>
                <a:sym typeface="Lato"/>
              </a:rPr>
              <a:t>Mutable =&gt; read and write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5587175" y="1225225"/>
            <a:ext cx="25539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id" b="1">
                <a:latin typeface="Lato"/>
                <a:ea typeface="Lato"/>
                <a:cs typeface="Lato"/>
                <a:sym typeface="Lato"/>
              </a:rPr>
              <a:t>Immutable =&gt; read only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475" y="2250800"/>
            <a:ext cx="3767303" cy="24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250800"/>
            <a:ext cx="3633473" cy="247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 Black"/>
                <a:ea typeface="Lato Black"/>
                <a:cs typeface="Lato Black"/>
                <a:sym typeface="Lato Black"/>
              </a:rPr>
              <a:t>Syntax Variable Java vs Kotlin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graphicFrame>
        <p:nvGraphicFramePr>
          <p:cNvPr id="163" name="Google Shape;163;p28"/>
          <p:cNvGraphicFramePr/>
          <p:nvPr/>
        </p:nvGraphicFramePr>
        <p:xfrm>
          <a:off x="952500" y="1809750"/>
          <a:ext cx="7239000" cy="1584840"/>
        </p:xfrm>
        <a:graphic>
          <a:graphicData uri="http://schemas.openxmlformats.org/drawingml/2006/table">
            <a:tbl>
              <a:tblPr>
                <a:noFill/>
                <a:tableStyleId>{80C8E4C2-BE11-456E-90C6-571930DFA57B}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val a : Int = 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final int a 1;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var a = 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 a = 1;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var b : Int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 b;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 = 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 = 3;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 Black"/>
                <a:ea typeface="Lato Black"/>
                <a:cs typeface="Lato Black"/>
                <a:sym typeface="Lato Black"/>
              </a:rPr>
              <a:t>Syntax Java vs Syntax Kotlin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75" y="1328050"/>
            <a:ext cx="4217151" cy="174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8075" y="2944675"/>
            <a:ext cx="3810000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 Black"/>
                <a:ea typeface="Lato Black"/>
                <a:cs typeface="Lato Black"/>
                <a:sym typeface="Lato Black"/>
              </a:rPr>
              <a:t>Beberapa Tipe Data Kotlin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78" name="Google Shape;17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Numbers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Booleans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Characters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Strings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Arrays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 Black"/>
                <a:ea typeface="Lato Black"/>
                <a:cs typeface="Lato Black"/>
                <a:sym typeface="Lato Black"/>
              </a:rPr>
              <a:t>Percabangan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60697"/>
            <a:ext cx="3962250" cy="178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950" y="2769200"/>
            <a:ext cx="4565250" cy="2078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d" sz="1200">
                <a:latin typeface="Lato"/>
                <a:ea typeface="Lato"/>
                <a:cs typeface="Lato"/>
                <a:sym typeface="Lato"/>
              </a:rPr>
              <a:t>Masuk zoom minimal 5 menit sebelum kelas dimulai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d" sz="1200">
                <a:latin typeface="Lato"/>
                <a:ea typeface="Lato"/>
                <a:cs typeface="Lato"/>
                <a:sym typeface="Lato"/>
              </a:rPr>
              <a:t>Mengisi link kehadiran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d" sz="1200">
                <a:latin typeface="Lato"/>
                <a:ea typeface="Lato"/>
                <a:cs typeface="Lato"/>
                <a:sym typeface="Lato"/>
              </a:rPr>
              <a:t>Follow the rules (On cam selama kelas berlangsung, Saling menghargai satu sama lain, dll)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d" sz="1200">
                <a:latin typeface="Lato"/>
                <a:ea typeface="Lato"/>
                <a:cs typeface="Lato"/>
                <a:sym typeface="Lato"/>
              </a:rPr>
              <a:t>Ask when you are confused atau mengalami kendala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d" sz="1200">
                <a:latin typeface="Lato"/>
                <a:ea typeface="Lato"/>
                <a:cs typeface="Lato"/>
                <a:sym typeface="Lato"/>
              </a:rPr>
              <a:t>Peserta wajib melakukan upload story di Instagram dengan tag @talenthub.ind setiap mengikuti kelas yang telah terjadwal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d" sz="1200">
                <a:latin typeface="Lato"/>
                <a:ea typeface="Lato"/>
                <a:cs typeface="Lato"/>
                <a:sym typeface="Lato"/>
              </a:rPr>
              <a:t>Peserta yang melanggar SOP akan dikenakan pengurangan nilai hingga berujung pada ketidaklulusan.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d" sz="1200">
                <a:latin typeface="Lato"/>
                <a:ea typeface="Lato"/>
                <a:cs typeface="Lato"/>
                <a:sym typeface="Lato"/>
              </a:rPr>
              <a:t>Peserta berhak mendapatkan sertifikat kompetensi kelulusan apabila tidak melanggar SOP dan memenuhi kriteria yang ditentukan oleh panitia.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d" sz="1200">
                <a:latin typeface="Lato"/>
                <a:ea typeface="Lato"/>
                <a:cs typeface="Lato"/>
                <a:sym typeface="Lato"/>
              </a:rPr>
              <a:t>Peserta akan mendapatkan sertifikat kelulusan yang di dalamnya tercantum nilai yang didapatnya.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d" sz="1200">
                <a:latin typeface="Lato"/>
                <a:ea typeface="Lato"/>
                <a:cs typeface="Lato"/>
                <a:sym typeface="Lato"/>
              </a:rPr>
              <a:t>Penilaian tersebut mencakup (Perilaku, Pemahaman, dan Keaktifan)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id" sz="1200">
                <a:latin typeface="Lato"/>
                <a:ea typeface="Lato"/>
                <a:cs typeface="Lato"/>
                <a:sym typeface="Lato"/>
              </a:rPr>
              <a:t>Do your best &amp; Continuous self improvement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 Black"/>
                <a:ea typeface="Lato Black"/>
                <a:cs typeface="Lato Black"/>
                <a:sym typeface="Lato Black"/>
              </a:rPr>
              <a:t>Rules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650" y="691786"/>
            <a:ext cx="6994699" cy="375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 Black"/>
                <a:ea typeface="Lato Black"/>
                <a:cs typeface="Lato Black"/>
                <a:sym typeface="Lato Black"/>
              </a:rPr>
              <a:t>Perulangan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872" y="1147225"/>
            <a:ext cx="3675350" cy="362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8347" y="1116050"/>
            <a:ext cx="3445905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 Black"/>
                <a:ea typeface="Lato Black"/>
                <a:cs typeface="Lato Black"/>
                <a:sym typeface="Lato Black"/>
              </a:rPr>
              <a:t>Template String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400" y="1370913"/>
            <a:ext cx="51816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8650" y="3169798"/>
            <a:ext cx="6868825" cy="152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 Black"/>
                <a:ea typeface="Lato Black"/>
                <a:cs typeface="Lato Black"/>
                <a:sym typeface="Lato Black"/>
              </a:rPr>
              <a:t>Null Safety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15" name="Google Shape;21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625" y="1366349"/>
            <a:ext cx="7866249" cy="154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2938" y="3025100"/>
            <a:ext cx="4718118" cy="15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 Black"/>
                <a:ea typeface="Lato Black"/>
                <a:cs typeface="Lato Black"/>
                <a:sym typeface="Lato Black"/>
              </a:rPr>
              <a:t>Referensi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3" name="Google Shape;223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id" u="sng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https://developer.android.com/guide?hl=id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id" u="sng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https://www.freecodecamp.org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id" u="sng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https://kotlinlang.org/docs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id" u="sng">
                <a:solidFill>
                  <a:srgbClr val="1155CC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https://www.w3schools.com/kotlin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 Black"/>
                <a:ea typeface="Lato Black"/>
                <a:cs typeface="Lato Black"/>
                <a:sym typeface="Lato Black"/>
              </a:rPr>
              <a:t>Tugas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30" name="Google Shape;230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dirty="0">
                <a:latin typeface="Lato"/>
                <a:ea typeface="Lato"/>
                <a:cs typeface="Lato"/>
                <a:sym typeface="Lato"/>
              </a:rPr>
              <a:t>Deteksi Palindrom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id" dirty="0">
                <a:latin typeface="Lato"/>
                <a:ea typeface="Lato"/>
                <a:cs typeface="Lato"/>
                <a:sym typeface="Lato"/>
              </a:rPr>
              <a:t>Terdapat inputan sebuah teks, periksa apakah kata tersebut adalah palindrom atau tidak. Contohnya : teks “Katak” memiliki output = Palindrom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-"/>
            </a:pPr>
            <a:r>
              <a:rPr lang="id" dirty="0">
                <a:latin typeface="Lato"/>
                <a:ea typeface="Lato"/>
                <a:cs typeface="Lato"/>
                <a:sym typeface="Lato"/>
              </a:rPr>
              <a:t>Dikumpulkan dalam bentuk </a:t>
            </a:r>
            <a:r>
              <a:rPr lang="id" b="1" dirty="0">
                <a:latin typeface="Lato"/>
                <a:ea typeface="Lato"/>
                <a:cs typeface="Lato"/>
                <a:sym typeface="Lato"/>
              </a:rPr>
              <a:t>link google drive</a:t>
            </a:r>
            <a:r>
              <a:rPr lang="id" dirty="0">
                <a:latin typeface="Lato"/>
                <a:ea typeface="Lato"/>
                <a:cs typeface="Lato"/>
                <a:sym typeface="Lato"/>
              </a:rPr>
              <a:t> dan file disimpan dalam bentuk </a:t>
            </a:r>
            <a:r>
              <a:rPr lang="id" b="1" dirty="0">
                <a:latin typeface="Lato"/>
                <a:ea typeface="Lato"/>
                <a:cs typeface="Lato"/>
                <a:sym typeface="Lato"/>
              </a:rPr>
              <a:t>file .txt</a:t>
            </a:r>
            <a:r>
              <a:rPr lang="id" dirty="0">
                <a:latin typeface="Lato"/>
                <a:ea typeface="Lato"/>
                <a:cs typeface="Lato"/>
                <a:sym typeface="Lato"/>
              </a:rPr>
              <a:t> agar bisa di run di =&gt; play.kotlinlang.org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d" dirty="0">
                <a:latin typeface="Lato"/>
                <a:ea typeface="Lato"/>
                <a:cs typeface="Lato"/>
                <a:sym typeface="Lato"/>
              </a:rPr>
              <a:t>Deadline pengumpulan tugas =&gt; </a:t>
            </a:r>
            <a:r>
              <a:rPr lang="id" b="1" dirty="0">
                <a:latin typeface="Lato"/>
                <a:ea typeface="Lato"/>
                <a:cs typeface="Lato"/>
                <a:sym typeface="Lato"/>
              </a:rPr>
              <a:t>4 Juli 2023 06.00 WIB</a:t>
            </a:r>
            <a:endParaRPr b="1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d" dirty="0">
                <a:latin typeface="Lato"/>
                <a:ea typeface="Lato"/>
                <a:cs typeface="Lato"/>
                <a:sym typeface="Lato"/>
              </a:rPr>
              <a:t>Link pengumpulan tugas =&gt; </a:t>
            </a:r>
            <a:r>
              <a:rPr lang="id" b="1" dirty="0">
                <a:latin typeface="Lato"/>
                <a:ea typeface="Lato"/>
                <a:cs typeface="Lato"/>
                <a:sym typeface="Lato"/>
              </a:rPr>
              <a:t>https://forms.gle/ub3v8jGQzvYq38719</a:t>
            </a:r>
            <a:endParaRPr b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8024100" cy="3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>
                <a:latin typeface="Lato Black"/>
                <a:ea typeface="Lato Black"/>
                <a:cs typeface="Lato Black"/>
                <a:sym typeface="Lato Black"/>
              </a:rPr>
              <a:t>Stuck?</a:t>
            </a:r>
            <a:r>
              <a:rPr lang="id" sz="4000" b="1"/>
              <a:t> </a:t>
            </a:r>
            <a:endParaRPr sz="4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latin typeface="Lato"/>
                <a:ea typeface="Lato"/>
                <a:cs typeface="Lato"/>
                <a:sym typeface="Lato"/>
              </a:rPr>
              <a:t>talk with ur best friend…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latin typeface="Lato"/>
                <a:ea typeface="Lato"/>
                <a:cs typeface="Lato"/>
                <a:sym typeface="Lato"/>
              </a:rPr>
              <a:t>chatgpt, google, stack over flow, medium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9"/>
          <p:cNvSpPr txBox="1">
            <a:spLocks noGrp="1"/>
          </p:cNvSpPr>
          <p:nvPr>
            <p:ph type="title"/>
          </p:nvPr>
        </p:nvSpPr>
        <p:spPr>
          <a:xfrm>
            <a:off x="1152450" y="526350"/>
            <a:ext cx="6839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Most </a:t>
            </a:r>
            <a:br>
              <a:rPr lang="id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id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Important Thing…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 b="1" u="sng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https://www.instagram.com/reel/CtoupCfADAv/?igshid=Y2IzZGU1MTFhOQ%3D%3D</a:t>
            </a:r>
            <a:endParaRPr sz="12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0"/>
          <p:cNvSpPr txBox="1">
            <a:spLocks noGrp="1"/>
          </p:cNvSpPr>
          <p:nvPr>
            <p:ph type="title" idx="4294967295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  <a:solidFill>
            <a:srgbClr val="009FFF"/>
          </a:solidFill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2"/>
                </a:solidFill>
                <a:latin typeface="Lato Black"/>
                <a:ea typeface="Lato Black"/>
                <a:cs typeface="Lato Black"/>
                <a:sym typeface="Lato Black"/>
              </a:rPr>
              <a:t>“Practice doesn’t make perfect. Perfect practice makes perfect”</a:t>
            </a:r>
            <a:endParaRPr>
              <a:solidFill>
                <a:schemeClr val="lt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cxnSp>
        <p:nvCxnSpPr>
          <p:cNvPr id="249" name="Google Shape;249;p40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0" name="Google Shape;250;p40"/>
          <p:cNvSpPr txBox="1">
            <a:spLocks noGrp="1"/>
          </p:cNvSpPr>
          <p:nvPr>
            <p:ph type="body" idx="4294967295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</a:rPr>
              <a:t>- Vince Lombardi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/>
          <p:nvPr/>
        </p:nvSpPr>
        <p:spPr>
          <a:xfrm>
            <a:off x="-94900" y="2125"/>
            <a:ext cx="3454500" cy="5258700"/>
          </a:xfrm>
          <a:prstGeom prst="rect">
            <a:avLst/>
          </a:prstGeom>
          <a:solidFill>
            <a:srgbClr val="009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30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Terima kasih!</a:t>
            </a:r>
            <a:endParaRPr sz="30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57" name="Google Shape;257;p4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telegram : @ikrimaamandaa</a:t>
            </a:r>
            <a:endParaRPr sz="1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d" sz="1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LinkedIn : </a:t>
            </a:r>
            <a:r>
              <a:rPr lang="id" sz="1400" u="sng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https://www.linkedin.com/in/ikrimaamanda/</a:t>
            </a:r>
            <a:endParaRPr sz="1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>
                <a:solidFill>
                  <a:schemeClr val="lt1"/>
                </a:solidFill>
                <a:latin typeface="Lato Black"/>
                <a:ea typeface="Lato Black"/>
                <a:cs typeface="Lato Black"/>
                <a:sym typeface="Lato Black"/>
              </a:rPr>
              <a:t> </a:t>
            </a:r>
            <a:endParaRPr sz="1400">
              <a:solidFill>
                <a:schemeClr val="lt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58" name="Google Shape;258;p41" descr="Foto hitam putih Golden Gate Bridge dari bawah"/>
          <p:cNvPicPr preferRelativeResize="0"/>
          <p:nvPr/>
        </p:nvPicPr>
        <p:blipFill rotWithShape="1">
          <a:blip r:embed="rId4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 Black"/>
                <a:ea typeface="Lato Black"/>
                <a:cs typeface="Lato Black"/>
                <a:sym typeface="Lato Black"/>
              </a:rPr>
              <a:t>Sub Materi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1873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Pengenalan bahasa pemrograman untuk android (Native dan Hybrid)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Penjelasan bagaimana proses data dapat tampil di aplikasi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Metode HTTP untuk mengambil dari dan mengirim data ke server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Dasar-dasar pemrograman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 Black"/>
                <a:ea typeface="Lato Black"/>
                <a:cs typeface="Lato Black"/>
                <a:sym typeface="Lato Black"/>
              </a:rPr>
              <a:t>Android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id" b="1">
                <a:latin typeface="Lato"/>
                <a:ea typeface="Lato"/>
                <a:cs typeface="Lato"/>
                <a:sym typeface="Lato"/>
              </a:rPr>
              <a:t>Native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Dikembangkan untuk platform tertentu, baik Android atau iOS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Dibuat di atas bahasa pemrograman tertentu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iOS ditulis dalam Objective-C dan Swift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Android ditulis dalam Java atau Kotlin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id" b="1">
                <a:latin typeface="Lato"/>
                <a:ea typeface="Lato"/>
                <a:cs typeface="Lato"/>
                <a:sym typeface="Lato"/>
              </a:rPr>
              <a:t>Hybrid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Dikembangkan untuk beberapa platform (Android maupun iOS)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id">
                <a:latin typeface="Lato"/>
                <a:ea typeface="Lato"/>
                <a:cs typeface="Lato"/>
                <a:sym typeface="Lato"/>
              </a:rPr>
              <a:t>Dibuat dengan bahasa pemrograman Javascript (Framework React Native), </a:t>
            </a:r>
            <a:br>
              <a:rPr lang="id">
                <a:latin typeface="Lato"/>
                <a:ea typeface="Lato"/>
                <a:cs typeface="Lato"/>
                <a:sym typeface="Lato"/>
              </a:rPr>
            </a:br>
            <a:r>
              <a:rPr lang="id">
                <a:latin typeface="Lato"/>
                <a:ea typeface="Lato"/>
                <a:cs typeface="Lato"/>
                <a:sym typeface="Lato"/>
              </a:rPr>
              <a:t>Dart (Framework Flutter)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 Black"/>
                <a:ea typeface="Lato Black"/>
                <a:cs typeface="Lato Black"/>
                <a:sym typeface="Lato Black"/>
              </a:rPr>
              <a:t>Native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id" b="1" dirty="0">
                <a:latin typeface="Lato"/>
                <a:ea typeface="Lato"/>
                <a:cs typeface="Lato"/>
                <a:sym typeface="Lato"/>
              </a:rPr>
              <a:t>Kelebihan</a:t>
            </a:r>
            <a:endParaRPr b="1" dirty="0"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id" dirty="0">
                <a:latin typeface="Lato"/>
                <a:ea typeface="Lato"/>
                <a:cs typeface="Lato"/>
                <a:sym typeface="Lato"/>
              </a:rPr>
              <a:t>Performance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id" dirty="0">
                <a:latin typeface="Lato"/>
                <a:ea typeface="Lato"/>
                <a:cs typeface="Lato"/>
                <a:sym typeface="Lato"/>
              </a:rPr>
              <a:t>Quality User Experience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id" dirty="0">
                <a:latin typeface="Lato"/>
                <a:ea typeface="Lato"/>
                <a:cs typeface="Lato"/>
                <a:sym typeface="Lato"/>
              </a:rPr>
              <a:t>Full feature set access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id" b="1" dirty="0">
                <a:latin typeface="Lato"/>
                <a:ea typeface="Lato"/>
                <a:cs typeface="Lato"/>
                <a:sym typeface="Lato"/>
              </a:rPr>
              <a:t>Kekurangan</a:t>
            </a:r>
            <a:endParaRPr b="1" dirty="0"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id" dirty="0">
                <a:latin typeface="Lato"/>
                <a:ea typeface="Lato"/>
                <a:cs typeface="Lato"/>
                <a:sym typeface="Lato"/>
              </a:rPr>
              <a:t>Cost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id" dirty="0">
                <a:latin typeface="Lato"/>
                <a:ea typeface="Lato"/>
                <a:cs typeface="Lato"/>
                <a:sym typeface="Lato"/>
              </a:rPr>
              <a:t>Development time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id" dirty="0">
                <a:latin typeface="Lato"/>
                <a:ea typeface="Lato"/>
                <a:cs typeface="Lato"/>
                <a:sym typeface="Lato"/>
              </a:rPr>
              <a:t>Lack of code reusability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 Black"/>
                <a:ea typeface="Lato Black"/>
                <a:cs typeface="Lato Black"/>
                <a:sym typeface="Lato Black"/>
              </a:rPr>
              <a:t>Hybrid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id" b="1" dirty="0">
                <a:latin typeface="Lato"/>
                <a:ea typeface="Lato"/>
                <a:cs typeface="Lato"/>
                <a:sym typeface="Lato"/>
              </a:rPr>
              <a:t>Kelebihan</a:t>
            </a:r>
            <a:endParaRPr b="1" dirty="0"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id" dirty="0">
                <a:latin typeface="Lato"/>
                <a:ea typeface="Lato"/>
                <a:cs typeface="Lato"/>
                <a:sym typeface="Lato"/>
              </a:rPr>
              <a:t>One codebase for every platform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id" dirty="0">
                <a:latin typeface="Lato"/>
                <a:ea typeface="Lato"/>
                <a:cs typeface="Lato"/>
                <a:sym typeface="Lato"/>
              </a:rPr>
              <a:t>Easier and faster to develop and maintain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id" dirty="0">
                <a:latin typeface="Lato"/>
                <a:ea typeface="Lato"/>
                <a:cs typeface="Lato"/>
                <a:sym typeface="Lato"/>
              </a:rPr>
              <a:t>Cost-effectiveness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id" b="1" dirty="0">
                <a:latin typeface="Lato"/>
                <a:ea typeface="Lato"/>
                <a:cs typeface="Lato"/>
                <a:sym typeface="Lato"/>
              </a:rPr>
              <a:t>Kekurangan</a:t>
            </a:r>
            <a:endParaRPr b="1" dirty="0"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id" dirty="0">
                <a:latin typeface="Lato"/>
                <a:ea typeface="Lato"/>
                <a:cs typeface="Lato"/>
                <a:sym typeface="Lato"/>
              </a:rPr>
              <a:t>Larger digital footprint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id" dirty="0">
                <a:latin typeface="Lato"/>
                <a:ea typeface="Lato"/>
                <a:cs typeface="Lato"/>
                <a:sym typeface="Lato"/>
              </a:rPr>
              <a:t>Difficult integrations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id" dirty="0">
                <a:latin typeface="Lato"/>
                <a:ea typeface="Lato"/>
                <a:cs typeface="Lato"/>
                <a:sym typeface="Lato"/>
              </a:rPr>
              <a:t>Lower performance</a:t>
            </a:r>
            <a:endParaRPr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Lato Black"/>
                <a:ea typeface="Lato Black"/>
                <a:cs typeface="Lato Black"/>
                <a:sym typeface="Lato Black"/>
              </a:rPr>
              <a:t>Contoh Aplikasi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3498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id" b="1">
                <a:latin typeface="Lato"/>
                <a:ea typeface="Lato"/>
                <a:cs typeface="Lato"/>
                <a:sym typeface="Lato"/>
              </a:rPr>
              <a:t>Native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850" y="2252600"/>
            <a:ext cx="968300" cy="9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4572000" y="1225225"/>
            <a:ext cx="42603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id" b="1">
                <a:latin typeface="Lato"/>
                <a:ea typeface="Lato"/>
                <a:cs typeface="Lato"/>
                <a:sym typeface="Lato"/>
              </a:rPr>
              <a:t>Hybrid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4150" y="2638975"/>
            <a:ext cx="831300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428225"/>
            <a:ext cx="1936599" cy="96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28200" y="3569175"/>
            <a:ext cx="968299" cy="48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52350" y="2435888"/>
            <a:ext cx="1237475" cy="123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32225" y="2555060"/>
            <a:ext cx="1322550" cy="69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89825" y="3858018"/>
            <a:ext cx="1583427" cy="83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637</Words>
  <Application>Microsoft Office PowerPoint</Application>
  <PresentationFormat>On-screen Show (16:9)</PresentationFormat>
  <Paragraphs>111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Lato</vt:lpstr>
      <vt:lpstr>Arial</vt:lpstr>
      <vt:lpstr>Lato Black</vt:lpstr>
      <vt:lpstr>Simple Light</vt:lpstr>
      <vt:lpstr>PowerPoint Presentation</vt:lpstr>
      <vt:lpstr>Rules</vt:lpstr>
      <vt:lpstr>Sub Materi</vt:lpstr>
      <vt:lpstr>PowerPoint Presentation</vt:lpstr>
      <vt:lpstr>Android</vt:lpstr>
      <vt:lpstr>Native</vt:lpstr>
      <vt:lpstr>Hybrid</vt:lpstr>
      <vt:lpstr>Contoh Aplikasi</vt:lpstr>
      <vt:lpstr>PowerPoint Presentation</vt:lpstr>
      <vt:lpstr>PowerPoint Presentation</vt:lpstr>
      <vt:lpstr>Metode HTTP untuk mengambil dari dan mengirim data ke server</vt:lpstr>
      <vt:lpstr>HTTP Request Methods</vt:lpstr>
      <vt:lpstr>Dasar-dasar Pemrograman</vt:lpstr>
      <vt:lpstr>Kotlin</vt:lpstr>
      <vt:lpstr>Mutable vs Immutable</vt:lpstr>
      <vt:lpstr>Syntax Variable Java vs Kotlin</vt:lpstr>
      <vt:lpstr>Syntax Java vs Syntax Kotlin</vt:lpstr>
      <vt:lpstr>Beberapa Tipe Data Kotlin</vt:lpstr>
      <vt:lpstr>Percabangan</vt:lpstr>
      <vt:lpstr>PowerPoint Presentation</vt:lpstr>
      <vt:lpstr>Perulangan</vt:lpstr>
      <vt:lpstr>Template String</vt:lpstr>
      <vt:lpstr>Null Safety</vt:lpstr>
      <vt:lpstr>Referensi</vt:lpstr>
      <vt:lpstr>Tugas</vt:lpstr>
      <vt:lpstr>Stuck?   talk with ur best friend…  chatgpt, google, stack over flow, medium</vt:lpstr>
      <vt:lpstr>The Most  Important Thing… https://www.instagram.com/reel/CtoupCfADAv/?igshid=Y2IzZGU1MTFhOQ%3D%3D</vt:lpstr>
      <vt:lpstr>“Practice doesn’t make perfect. Perfect practice makes perfect”</vt:lpstr>
      <vt:lpstr>Terima kasih!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Ikrima Amanda Wulandari</cp:lastModifiedBy>
  <cp:revision>1</cp:revision>
  <dcterms:modified xsi:type="dcterms:W3CDTF">2023-07-03T09:01:15Z</dcterms:modified>
</cp:coreProperties>
</file>